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slideLayouts/slideLayout17.xml" ContentType="application/vnd.openxmlformats-officedocument.presentationml.slideLayout+xml"/>
  <Override PartName="/ppt/theme/theme6.xml" ContentType="application/vnd.openxmlformats-officedocument.theme+xml"/>
  <Override PartName="/ppt/slideLayouts/slideLayout18.xml" ContentType="application/vnd.openxmlformats-officedocument.presentationml.slideLayout+xml"/>
  <Override PartName="/ppt/theme/theme7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8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9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10.xml" ContentType="application/vnd.openxmlformats-officedocument.theme+xml"/>
  <Override PartName="/ppt/slideLayouts/slideLayout34.xml" ContentType="application/vnd.openxmlformats-officedocument.presentationml.slideLayout+xml"/>
  <Override PartName="/ppt/theme/theme11.xml" ContentType="application/vnd.openxmlformats-officedocument.theme+xml"/>
  <Override PartName="/ppt/slideLayouts/slideLayout35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  <p:sldMasterId id="2147483805" r:id="rId2"/>
    <p:sldMasterId id="2147483655" r:id="rId3"/>
    <p:sldMasterId id="2147483665" r:id="rId4"/>
    <p:sldMasterId id="2147483660" r:id="rId5"/>
    <p:sldMasterId id="2147483672" r:id="rId6"/>
    <p:sldMasterId id="2147483815" r:id="rId7"/>
    <p:sldMasterId id="2147483817" r:id="rId8"/>
    <p:sldMasterId id="2147483827" r:id="rId9"/>
    <p:sldMasterId id="2147483830" r:id="rId10"/>
    <p:sldMasterId id="2147483834" r:id="rId11"/>
    <p:sldMasterId id="2147483836" r:id="rId12"/>
  </p:sldMasterIdLst>
  <p:notesMasterIdLst>
    <p:notesMasterId r:id="rId19"/>
  </p:notesMasterIdLst>
  <p:handoutMasterIdLst>
    <p:handoutMasterId r:id="rId20"/>
  </p:handoutMasterIdLst>
  <p:sldIdLst>
    <p:sldId id="258" r:id="rId13"/>
    <p:sldId id="259" r:id="rId14"/>
    <p:sldId id="277" r:id="rId15"/>
    <p:sldId id="278" r:id="rId16"/>
    <p:sldId id="279" r:id="rId17"/>
    <p:sldId id="280" r:id="rId18"/>
  </p:sldIdLst>
  <p:sldSz cx="12192000" cy="6858000"/>
  <p:notesSz cx="6858000" cy="9144000"/>
  <p:custDataLst>
    <p:tags r:id="rId21"/>
  </p:custDataLst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7372"/>
    <a:srgbClr val="3BB3E5"/>
    <a:srgbClr val="F5EA60"/>
    <a:srgbClr val="004A97"/>
    <a:srgbClr val="FF8200"/>
    <a:srgbClr val="8CCE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11"/>
    <p:restoredTop sz="86393"/>
  </p:normalViewPr>
  <p:slideViewPr>
    <p:cSldViewPr snapToGrid="0" snapToObjects="1">
      <p:cViewPr varScale="1">
        <p:scale>
          <a:sx n="73" d="100"/>
          <a:sy n="73" d="100"/>
        </p:scale>
        <p:origin x="80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284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A970E-0BA6-4690-AF70-3045E8CB2E6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114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DB2B9-1C6E-B04C-BE37-21A582505595}" type="datetimeFigureOut">
              <a:rPr lang="nl-NL" smtClean="0"/>
              <a:t>7-10-2020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nl-NL" dirty="0"/>
              <a:t>Tekststijl van het model bewerken
Tweede niveau
Derde niveau
Vierde niveau
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ED3FA-2408-F140-8A24-61F0C51B42F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1630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present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10">
            <a:extLst>
              <a:ext uri="{FF2B5EF4-FFF2-40B4-BE49-F238E27FC236}">
                <a16:creationId xmlns:a16="http://schemas.microsoft.com/office/drawing/2014/main" id="{37EE6421-2FD5-7B4D-BC5E-EC74B1869A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0418" y="3667714"/>
            <a:ext cx="9911165" cy="679110"/>
          </a:xfrm>
          <a:prstGeom prst="rect">
            <a:avLst/>
          </a:prstGeom>
        </p:spPr>
        <p:txBody>
          <a:bodyPr/>
          <a:lstStyle>
            <a:lvl1pPr marL="0" indent="0" algn="ctr" fontAlgn="ctr">
              <a:lnSpc>
                <a:spcPct val="70000"/>
              </a:lnSpc>
              <a:buFontTx/>
              <a:buNone/>
              <a:defRPr sz="4000" b="1" i="0" kern="3000" cap="none" spc="0" normalizeH="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titel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0C47D12E-689C-7F4B-AE03-2D5CEA581F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8167" y="4346824"/>
            <a:ext cx="9911165" cy="411156"/>
          </a:xfrm>
          <a:prstGeom prst="rect">
            <a:avLst/>
          </a:prstGeom>
        </p:spPr>
        <p:txBody>
          <a:bodyPr/>
          <a:lstStyle>
            <a:lvl1pPr marL="0" indent="0" algn="ctr" fontAlgn="ctr">
              <a:lnSpc>
                <a:spcPct val="70000"/>
              </a:lnSpc>
              <a:buFontTx/>
              <a:buNone/>
              <a:defRPr sz="2400" b="0" i="0" kern="3000" cap="none" spc="0" normalizeH="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subtitel te bewerken</a:t>
            </a:r>
          </a:p>
        </p:txBody>
      </p:sp>
      <p:sp>
        <p:nvSpPr>
          <p:cNvPr id="9" name="Tijdelijke aanduiding voor tekst 10">
            <a:extLst>
              <a:ext uri="{FF2B5EF4-FFF2-40B4-BE49-F238E27FC236}">
                <a16:creationId xmlns:a16="http://schemas.microsoft.com/office/drawing/2014/main" id="{8331C90D-680C-6C42-941E-A5BB08509D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8167" y="5302595"/>
            <a:ext cx="9911165" cy="483439"/>
          </a:xfrm>
          <a:prstGeom prst="rect">
            <a:avLst/>
          </a:prstGeom>
        </p:spPr>
        <p:txBody>
          <a:bodyPr/>
          <a:lstStyle>
            <a:lvl1pPr marL="0" indent="0" algn="ctr" fontAlgn="ctr">
              <a:lnSpc>
                <a:spcPct val="70000"/>
              </a:lnSpc>
              <a:buFontTx/>
              <a:buNone/>
              <a:defRPr sz="1700" b="0" i="0" kern="3000" cap="none" spc="0" normalizeH="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Optioneel: datum</a:t>
            </a:r>
          </a:p>
        </p:txBody>
      </p:sp>
    </p:spTree>
    <p:extLst>
      <p:ext uri="{BB962C8B-B14F-4D97-AF65-F5344CB8AC3E}">
        <p14:creationId xmlns:p14="http://schemas.microsoft.com/office/powerpoint/2010/main" val="1840127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04865FFD-29DC-B44B-AB05-779127203648}"/>
              </a:ext>
            </a:extLst>
          </p:cNvPr>
          <p:cNvSpPr/>
          <p:nvPr userDrawn="1"/>
        </p:nvSpPr>
        <p:spPr>
          <a:xfrm flipV="1">
            <a:off x="3657600" y="788988"/>
            <a:ext cx="4910138" cy="46037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D8FC60E1-5569-1C4F-8F1E-1EDDE4D314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6253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5204843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B9BC4AF5-CDC0-FD46-A240-D6DA198BA918}"/>
              </a:ext>
            </a:extLst>
          </p:cNvPr>
          <p:cNvSpPr/>
          <p:nvPr userDrawn="1"/>
        </p:nvSpPr>
        <p:spPr>
          <a:xfrm flipV="1">
            <a:off x="649288" y="717550"/>
            <a:ext cx="10653712" cy="46038"/>
          </a:xfrm>
          <a:prstGeom prst="rect">
            <a:avLst/>
          </a:prstGeom>
          <a:ln w="635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80FEA17E-B98D-4B43-B778-D28320AEFD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9288" y="2395538"/>
            <a:ext cx="10654252" cy="34829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/>
            </a:lvl1pPr>
          </a:lstStyle>
          <a:p>
            <a:r>
              <a:rPr lang="nl-NL" dirty="0"/>
              <a:t>Klik om tekst te bewerken</a:t>
            </a:r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DD9964BC-266F-BF48-A6FE-6D56ADCBA8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288" y="718264"/>
            <a:ext cx="10654252" cy="15072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fontAlgn="t">
              <a:lnSpc>
                <a:spcPct val="75000"/>
              </a:lnSpc>
              <a:defRPr sz="4300" baseline="0"/>
            </a:lvl1pPr>
          </a:lstStyle>
          <a:p>
            <a:r>
              <a:rPr lang="nl-NL" dirty="0"/>
              <a:t>Klik om 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0994014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(smart art, grafieken et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4B66DCB3-5140-F04D-B290-546F5FBD4E2D}"/>
              </a:ext>
            </a:extLst>
          </p:cNvPr>
          <p:cNvSpPr/>
          <p:nvPr userDrawn="1"/>
        </p:nvSpPr>
        <p:spPr>
          <a:xfrm flipV="1">
            <a:off x="649288" y="717550"/>
            <a:ext cx="10653712" cy="46038"/>
          </a:xfrm>
          <a:prstGeom prst="rect">
            <a:avLst/>
          </a:prstGeom>
          <a:ln w="635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DD9964BC-266F-BF48-A6FE-6D56ADCBA8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288" y="718264"/>
            <a:ext cx="10654252" cy="15072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fontAlgn="t">
              <a:lnSpc>
                <a:spcPct val="75000"/>
              </a:lnSpc>
              <a:defRPr sz="4300" baseline="0"/>
            </a:lvl1pPr>
          </a:lstStyle>
          <a:p>
            <a:r>
              <a:rPr lang="nl-NL" dirty="0"/>
              <a:t>Klik om titel te bewerken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616AD634-4047-E84A-B95D-113EB95D4A1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9288" y="2308697"/>
            <a:ext cx="10653712" cy="3868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Klik </a:t>
            </a:r>
            <a:r>
              <a:rPr lang="nl-NL" dirty="0" smtClean="0"/>
              <a:t>op een </a:t>
            </a:r>
            <a:r>
              <a:rPr lang="nl-NL" dirty="0"/>
              <a:t>pictogram om </a:t>
            </a:r>
            <a:r>
              <a:rPr lang="nl-NL" dirty="0" smtClean="0"/>
              <a:t>een object </a:t>
            </a:r>
            <a:r>
              <a:rPr lang="nl-NL" dirty="0"/>
              <a:t>toe te voegen</a:t>
            </a:r>
          </a:p>
        </p:txBody>
      </p:sp>
    </p:spTree>
    <p:extLst>
      <p:ext uri="{BB962C8B-B14F-4D97-AF65-F5344CB8AC3E}">
        <p14:creationId xmlns:p14="http://schemas.microsoft.com/office/powerpoint/2010/main" val="1246408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+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9B3061CF-B91B-8148-B76B-C5095170CF08}"/>
              </a:ext>
            </a:extLst>
          </p:cNvPr>
          <p:cNvSpPr/>
          <p:nvPr userDrawn="1"/>
        </p:nvSpPr>
        <p:spPr>
          <a:xfrm flipV="1">
            <a:off x="649288" y="717550"/>
            <a:ext cx="10653712" cy="46038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DD9964BC-266F-BF48-A6FE-6D56ADCBA8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288" y="718264"/>
            <a:ext cx="10654252" cy="15072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fontAlgn="t">
              <a:lnSpc>
                <a:spcPct val="75000"/>
              </a:lnSpc>
              <a:defRPr sz="430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titel te bewerken</a:t>
            </a:r>
          </a:p>
        </p:txBody>
      </p:sp>
      <p:sp>
        <p:nvSpPr>
          <p:cNvPr id="3" name="Tijdelijke aanduiding voor media 2">
            <a:extLst>
              <a:ext uri="{FF2B5EF4-FFF2-40B4-BE49-F238E27FC236}">
                <a16:creationId xmlns:a16="http://schemas.microsoft.com/office/drawing/2014/main" id="{464762C7-DB03-F649-A241-690D0D415744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951703" y="2316163"/>
            <a:ext cx="8288594" cy="3657600"/>
          </a:xfrm>
          <a:prstGeom prst="rect">
            <a:avLst/>
          </a:prstGeom>
        </p:spPr>
        <p:txBody>
          <a:bodyPr/>
          <a:lstStyle/>
          <a:p>
            <a:pPr lv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011585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media 2">
            <a:extLst>
              <a:ext uri="{FF2B5EF4-FFF2-40B4-BE49-F238E27FC236}">
                <a16:creationId xmlns:a16="http://schemas.microsoft.com/office/drawing/2014/main" id="{464762C7-DB03-F649-A241-690D0D415744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300038" y="235744"/>
            <a:ext cx="11551443" cy="5736431"/>
          </a:xfrm>
          <a:prstGeom prst="rect">
            <a:avLst/>
          </a:prstGeom>
        </p:spPr>
        <p:txBody>
          <a:bodyPr/>
          <a:lstStyle/>
          <a:p>
            <a:pPr lv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832503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+ afb.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27A5D352-CA36-E84C-A1D7-0F0C80554850}"/>
              </a:ext>
            </a:extLst>
          </p:cNvPr>
          <p:cNvSpPr/>
          <p:nvPr userDrawn="1"/>
        </p:nvSpPr>
        <p:spPr>
          <a:xfrm flipV="1">
            <a:off x="649288" y="728663"/>
            <a:ext cx="6392862" cy="34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0" name="Tijdelijke aanduiding voor afbeelding 19">
            <a:extLst>
              <a:ext uri="{FF2B5EF4-FFF2-40B4-BE49-F238E27FC236}">
                <a16:creationId xmlns:a16="http://schemas.microsoft.com/office/drawing/2014/main" id="{DE06F633-74F1-1443-A727-B36D440A9A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78057" y="0"/>
            <a:ext cx="4513944" cy="62556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nl-NL" noProof="0" dirty="0"/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80FEA17E-B98D-4B43-B778-D28320AEFD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9288" y="2395538"/>
            <a:ext cx="6390141" cy="34829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tekst te bewerken</a:t>
            </a:r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7F3C4D18-AB07-C44E-B32E-58DCD7601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513" y="727983"/>
            <a:ext cx="6389916" cy="15072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fontAlgn="t">
              <a:lnSpc>
                <a:spcPct val="75000"/>
              </a:lnSpc>
              <a:defRPr sz="430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960865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+ afb.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4D99509E-E882-EE46-87A2-77FFA1C07DA5}"/>
              </a:ext>
            </a:extLst>
          </p:cNvPr>
          <p:cNvSpPr/>
          <p:nvPr userDrawn="1"/>
        </p:nvSpPr>
        <p:spPr>
          <a:xfrm flipV="1">
            <a:off x="649288" y="701675"/>
            <a:ext cx="5005387" cy="61913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9" name="Tijdelijke aanduiding voor titel 1">
            <a:extLst>
              <a:ext uri="{FF2B5EF4-FFF2-40B4-BE49-F238E27FC236}">
                <a16:creationId xmlns:a16="http://schemas.microsoft.com/office/drawing/2014/main" id="{5363BD4D-25C1-D84A-95C5-3053CA22B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513" y="727983"/>
            <a:ext cx="5004528" cy="15072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75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titel te bewerken</a:t>
            </a:r>
          </a:p>
        </p:txBody>
      </p:sp>
      <p:sp>
        <p:nvSpPr>
          <p:cNvPr id="20" name="Tijdelijke aanduiding voor afbeelding 19">
            <a:extLst>
              <a:ext uri="{FF2B5EF4-FFF2-40B4-BE49-F238E27FC236}">
                <a16:creationId xmlns:a16="http://schemas.microsoft.com/office/drawing/2014/main" id="{DE06F633-74F1-1443-A727-B36D440A9A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47376" y="701359"/>
            <a:ext cx="5542643" cy="51431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nl-NL" noProof="0" dirty="0"/>
          </a:p>
        </p:txBody>
      </p:sp>
      <p:sp>
        <p:nvSpPr>
          <p:cNvPr id="6" name="Tijdelijke aanduiding voor tekst 21">
            <a:extLst>
              <a:ext uri="{FF2B5EF4-FFF2-40B4-BE49-F238E27FC236}">
                <a16:creationId xmlns:a16="http://schemas.microsoft.com/office/drawing/2014/main" id="{4EBF3EC3-ADEE-B649-8561-B1422E9B02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9288" y="2395538"/>
            <a:ext cx="5004753" cy="34829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tekst te bewerken</a:t>
            </a:r>
          </a:p>
        </p:txBody>
      </p:sp>
    </p:spTree>
    <p:extLst>
      <p:ext uri="{BB962C8B-B14F-4D97-AF65-F5344CB8AC3E}">
        <p14:creationId xmlns:p14="http://schemas.microsoft.com/office/powerpoint/2010/main" val="1035175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E621C332-B9FB-5E46-983E-B1AF721D9F46}"/>
              </a:ext>
            </a:extLst>
          </p:cNvPr>
          <p:cNvSpPr/>
          <p:nvPr userDrawn="1"/>
        </p:nvSpPr>
        <p:spPr>
          <a:xfrm flipV="1">
            <a:off x="649288" y="701675"/>
            <a:ext cx="5005387" cy="61913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9" name="Tijdelijke aanduiding voor titel 1">
            <a:extLst>
              <a:ext uri="{FF2B5EF4-FFF2-40B4-BE49-F238E27FC236}">
                <a16:creationId xmlns:a16="http://schemas.microsoft.com/office/drawing/2014/main" id="{5363BD4D-25C1-D84A-95C5-3053CA22B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513" y="727983"/>
            <a:ext cx="5004528" cy="15072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titel te bewerken</a:t>
            </a:r>
          </a:p>
        </p:txBody>
      </p:sp>
      <p:sp>
        <p:nvSpPr>
          <p:cNvPr id="5" name="Tijdelijke aanduiding voor tekst 21">
            <a:extLst>
              <a:ext uri="{FF2B5EF4-FFF2-40B4-BE49-F238E27FC236}">
                <a16:creationId xmlns:a16="http://schemas.microsoft.com/office/drawing/2014/main" id="{F88259AF-C8CF-2747-AAFF-3D00556005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9288" y="2395538"/>
            <a:ext cx="5004753" cy="282751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tekst te bewerken</a:t>
            </a:r>
          </a:p>
        </p:txBody>
      </p:sp>
    </p:spTree>
    <p:extLst>
      <p:ext uri="{BB962C8B-B14F-4D97-AF65-F5344CB8AC3E}">
        <p14:creationId xmlns:p14="http://schemas.microsoft.com/office/powerpoint/2010/main" val="847946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present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10">
            <a:extLst>
              <a:ext uri="{FF2B5EF4-FFF2-40B4-BE49-F238E27FC236}">
                <a16:creationId xmlns:a16="http://schemas.microsoft.com/office/drawing/2014/main" id="{37EE6421-2FD5-7B4D-BC5E-EC74B1869A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40418" y="3667714"/>
            <a:ext cx="9911165" cy="679110"/>
          </a:xfrm>
          <a:prstGeom prst="rect">
            <a:avLst/>
          </a:prstGeom>
        </p:spPr>
        <p:txBody>
          <a:bodyPr/>
          <a:lstStyle>
            <a:lvl1pPr marL="0" indent="0" algn="ctr" fontAlgn="ctr">
              <a:lnSpc>
                <a:spcPct val="70000"/>
              </a:lnSpc>
              <a:buFontTx/>
              <a:buNone/>
              <a:defRPr sz="4000" b="1" i="0" kern="3000" cap="none" spc="0" normalizeH="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titel te bewerken</a:t>
            </a:r>
          </a:p>
        </p:txBody>
      </p:sp>
      <p:sp>
        <p:nvSpPr>
          <p:cNvPr id="7" name="Tijdelijke aanduiding voor tekst 10">
            <a:extLst>
              <a:ext uri="{FF2B5EF4-FFF2-40B4-BE49-F238E27FC236}">
                <a16:creationId xmlns:a16="http://schemas.microsoft.com/office/drawing/2014/main" id="{0C47D12E-689C-7F4B-AE03-2D5CEA581F0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8167" y="4346824"/>
            <a:ext cx="9911165" cy="411156"/>
          </a:xfrm>
          <a:prstGeom prst="rect">
            <a:avLst/>
          </a:prstGeom>
        </p:spPr>
        <p:txBody>
          <a:bodyPr/>
          <a:lstStyle>
            <a:lvl1pPr marL="0" indent="0" algn="ctr" fontAlgn="ctr">
              <a:lnSpc>
                <a:spcPct val="70000"/>
              </a:lnSpc>
              <a:buFontTx/>
              <a:buNone/>
              <a:defRPr sz="2400" b="0" i="0" kern="3000" cap="none" spc="0" normalizeH="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hier om subtitel te bewerken</a:t>
            </a:r>
          </a:p>
        </p:txBody>
      </p:sp>
      <p:sp>
        <p:nvSpPr>
          <p:cNvPr id="9" name="Tijdelijke aanduiding voor tekst 10">
            <a:extLst>
              <a:ext uri="{FF2B5EF4-FFF2-40B4-BE49-F238E27FC236}">
                <a16:creationId xmlns:a16="http://schemas.microsoft.com/office/drawing/2014/main" id="{8331C90D-680C-6C42-941E-A5BB08509D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8167" y="5302595"/>
            <a:ext cx="9911165" cy="483439"/>
          </a:xfrm>
          <a:prstGeom prst="rect">
            <a:avLst/>
          </a:prstGeom>
        </p:spPr>
        <p:txBody>
          <a:bodyPr/>
          <a:lstStyle>
            <a:lvl1pPr marL="0" indent="0" algn="ctr" fontAlgn="ctr">
              <a:lnSpc>
                <a:spcPct val="70000"/>
              </a:lnSpc>
              <a:buFontTx/>
              <a:buNone/>
              <a:defRPr sz="1700" b="0" i="0" kern="3000" cap="none" spc="0" normalizeH="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Optioneel: datum</a:t>
            </a:r>
          </a:p>
        </p:txBody>
      </p:sp>
    </p:spTree>
    <p:extLst>
      <p:ext uri="{BB962C8B-B14F-4D97-AF65-F5344CB8AC3E}">
        <p14:creationId xmlns:p14="http://schemas.microsoft.com/office/powerpoint/2010/main" val="977472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+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jdelijke aanduiding voor afbeelding 19">
            <a:extLst>
              <a:ext uri="{FF2B5EF4-FFF2-40B4-BE49-F238E27FC236}">
                <a16:creationId xmlns:a16="http://schemas.microsoft.com/office/drawing/2014/main" id="{DE06F633-74F1-1443-A727-B36D440A9A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78057" y="0"/>
            <a:ext cx="4513944" cy="62556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1A78B4E4-1669-EA4B-8752-4CB5A36E4181}"/>
              </a:ext>
            </a:extLst>
          </p:cNvPr>
          <p:cNvSpPr/>
          <p:nvPr userDrawn="1"/>
        </p:nvSpPr>
        <p:spPr>
          <a:xfrm flipV="1">
            <a:off x="649288" y="728663"/>
            <a:ext cx="6392862" cy="34925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80FEA17E-B98D-4B43-B778-D28320AEFD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9288" y="2395538"/>
            <a:ext cx="6390141" cy="34829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/>
            </a:lvl1pPr>
          </a:lstStyle>
          <a:p>
            <a:r>
              <a:rPr lang="nl-NL" dirty="0"/>
              <a:t>Klik om tekst te bewerken</a:t>
            </a:r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7F3C4D18-AB07-C44E-B32E-58DCD7601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513" y="727983"/>
            <a:ext cx="6389916" cy="15072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fontAlgn="t">
              <a:lnSpc>
                <a:spcPct val="75000"/>
              </a:lnSpc>
              <a:defRPr sz="4300" baseline="0"/>
            </a:lvl1pPr>
          </a:lstStyle>
          <a:p>
            <a:r>
              <a:rPr lang="nl-NL" dirty="0"/>
              <a:t>Klik om 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325538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+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jdelijke aanduiding voor afbeelding 19">
            <a:extLst>
              <a:ext uri="{FF2B5EF4-FFF2-40B4-BE49-F238E27FC236}">
                <a16:creationId xmlns:a16="http://schemas.microsoft.com/office/drawing/2014/main" id="{DE06F633-74F1-1443-A727-B36D440A9A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78057" y="0"/>
            <a:ext cx="4513944" cy="62556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1A78B4E4-1669-EA4B-8752-4CB5A36E4181}"/>
              </a:ext>
            </a:extLst>
          </p:cNvPr>
          <p:cNvSpPr/>
          <p:nvPr userDrawn="1"/>
        </p:nvSpPr>
        <p:spPr>
          <a:xfrm flipV="1">
            <a:off x="649288" y="728663"/>
            <a:ext cx="6392862" cy="34925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80FEA17E-B98D-4B43-B778-D28320AEFD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9288" y="2395538"/>
            <a:ext cx="6390141" cy="34829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/>
            </a:lvl1pPr>
          </a:lstStyle>
          <a:p>
            <a:r>
              <a:rPr lang="nl-NL" dirty="0"/>
              <a:t>Klik om tekst te bewerken</a:t>
            </a:r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7F3C4D18-AB07-C44E-B32E-58DCD7601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513" y="727983"/>
            <a:ext cx="6389916" cy="15072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fontAlgn="t">
              <a:lnSpc>
                <a:spcPct val="75000"/>
              </a:lnSpc>
              <a:defRPr sz="4300" baseline="0"/>
            </a:lvl1pPr>
          </a:lstStyle>
          <a:p>
            <a:r>
              <a:rPr lang="nl-NL" dirty="0"/>
              <a:t>Klik om 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102475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+ afbeelding blokken rech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9">
            <a:extLst>
              <a:ext uri="{FF2B5EF4-FFF2-40B4-BE49-F238E27FC236}">
                <a16:creationId xmlns:a16="http://schemas.microsoft.com/office/drawing/2014/main" id="{C27F2788-2EBD-5F4F-BE77-3CF74AF9FE0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43201" y="3104666"/>
            <a:ext cx="2592000" cy="316040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CC15E7C-F781-EE4D-857E-82C993932AB0}"/>
              </a:ext>
            </a:extLst>
          </p:cNvPr>
          <p:cNvSpPr/>
          <p:nvPr userDrawn="1"/>
        </p:nvSpPr>
        <p:spPr>
          <a:xfrm flipV="1">
            <a:off x="649288" y="717550"/>
            <a:ext cx="5308600" cy="46038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87FDB58B-B27E-E742-91F1-3BF7B3B2FAFE}"/>
              </a:ext>
            </a:extLst>
          </p:cNvPr>
          <p:cNvSpPr/>
          <p:nvPr userDrawn="1"/>
        </p:nvSpPr>
        <p:spPr>
          <a:xfrm>
            <a:off x="9053862" y="0"/>
            <a:ext cx="2592000" cy="3104666"/>
          </a:xfrm>
          <a:prstGeom prst="rect">
            <a:avLst/>
          </a:prstGeom>
          <a:solidFill>
            <a:srgbClr val="8CCE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80FEA17E-B98D-4B43-B778-D28320AEFD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9289" y="2395538"/>
            <a:ext cx="5309060" cy="34829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/>
            </a:lvl1pPr>
          </a:lstStyle>
          <a:p>
            <a:r>
              <a:rPr lang="nl-NL" dirty="0"/>
              <a:t>Klik om tekst te bewerken</a:t>
            </a:r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7F3C4D18-AB07-C44E-B32E-58DCD7601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513" y="727983"/>
            <a:ext cx="5308836" cy="15072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fontAlgn="t">
              <a:lnSpc>
                <a:spcPct val="75000"/>
              </a:lnSpc>
              <a:defRPr sz="4300" baseline="0"/>
            </a:lvl1pPr>
          </a:lstStyle>
          <a:p>
            <a:r>
              <a:rPr lang="nl-NL" dirty="0"/>
              <a:t>Klik om titel te bewerken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562A6F58-8D97-0941-A2AB-DE87F0AA8F3D}"/>
              </a:ext>
            </a:extLst>
          </p:cNvPr>
          <p:cNvSpPr/>
          <p:nvPr userDrawn="1"/>
        </p:nvSpPr>
        <p:spPr>
          <a:xfrm>
            <a:off x="6461862" y="3104665"/>
            <a:ext cx="2592000" cy="3160403"/>
          </a:xfrm>
          <a:prstGeom prst="rect">
            <a:avLst/>
          </a:prstGeom>
          <a:solidFill>
            <a:srgbClr val="2D7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2" name="Tijdelijke aanduiding voor afbeelding 19">
            <a:extLst>
              <a:ext uri="{FF2B5EF4-FFF2-40B4-BE49-F238E27FC236}">
                <a16:creationId xmlns:a16="http://schemas.microsoft.com/office/drawing/2014/main" id="{3CAEEA13-A629-A242-96DA-02BD2BAC07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51201" y="-2"/>
            <a:ext cx="2592000" cy="3104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478622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, tekst + afbeelding blokken rech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9">
            <a:extLst>
              <a:ext uri="{FF2B5EF4-FFF2-40B4-BE49-F238E27FC236}">
                <a16:creationId xmlns:a16="http://schemas.microsoft.com/office/drawing/2014/main" id="{3CAEEA13-A629-A242-96DA-02BD2BAC07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34946" y="0"/>
            <a:ext cx="2592000" cy="3104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6" name="Tijdelijke aanduiding voor afbeelding 19">
            <a:extLst>
              <a:ext uri="{FF2B5EF4-FFF2-40B4-BE49-F238E27FC236}">
                <a16:creationId xmlns:a16="http://schemas.microsoft.com/office/drawing/2014/main" id="{C27F2788-2EBD-5F4F-BE77-3CF74AF9FE0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442946" y="3104666"/>
            <a:ext cx="2592000" cy="316040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CC15E7C-F781-EE4D-857E-82C993932AB0}"/>
              </a:ext>
            </a:extLst>
          </p:cNvPr>
          <p:cNvSpPr/>
          <p:nvPr userDrawn="1"/>
        </p:nvSpPr>
        <p:spPr>
          <a:xfrm flipV="1">
            <a:off x="649288" y="717550"/>
            <a:ext cx="5308600" cy="46038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87FDB58B-B27E-E742-91F1-3BF7B3B2FAFE}"/>
              </a:ext>
            </a:extLst>
          </p:cNvPr>
          <p:cNvSpPr/>
          <p:nvPr userDrawn="1"/>
        </p:nvSpPr>
        <p:spPr>
          <a:xfrm>
            <a:off x="6445386" y="-1"/>
            <a:ext cx="2592000" cy="3104666"/>
          </a:xfrm>
          <a:prstGeom prst="rect">
            <a:avLst/>
          </a:prstGeom>
          <a:solidFill>
            <a:srgbClr val="8CCE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80FEA17E-B98D-4B43-B778-D28320AEFD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9289" y="2395538"/>
            <a:ext cx="5309060" cy="34829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/>
            </a:lvl1pPr>
          </a:lstStyle>
          <a:p>
            <a:r>
              <a:rPr lang="nl-NL" dirty="0"/>
              <a:t>Klik om tekst te bewerken</a:t>
            </a:r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7F3C4D18-AB07-C44E-B32E-58DCD7601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513" y="727983"/>
            <a:ext cx="5308836" cy="15072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fontAlgn="t">
              <a:lnSpc>
                <a:spcPct val="75000"/>
              </a:lnSpc>
              <a:defRPr sz="4300" baseline="0"/>
            </a:lvl1pPr>
          </a:lstStyle>
          <a:p>
            <a:r>
              <a:rPr lang="nl-NL" dirty="0"/>
              <a:t>Klik om titel te bewerken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562A6F58-8D97-0941-A2AB-DE87F0AA8F3D}"/>
              </a:ext>
            </a:extLst>
          </p:cNvPr>
          <p:cNvSpPr/>
          <p:nvPr userDrawn="1"/>
        </p:nvSpPr>
        <p:spPr>
          <a:xfrm>
            <a:off x="9037386" y="3104665"/>
            <a:ext cx="2592000" cy="3160403"/>
          </a:xfrm>
          <a:prstGeom prst="rect">
            <a:avLst/>
          </a:prstGeom>
          <a:solidFill>
            <a:srgbClr val="2D7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7695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+ afb.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jdelijke aanduiding voor afbeelding 19">
            <a:extLst>
              <a:ext uri="{FF2B5EF4-FFF2-40B4-BE49-F238E27FC236}">
                <a16:creationId xmlns:a16="http://schemas.microsoft.com/office/drawing/2014/main" id="{DE06F633-74F1-1443-A727-B36D440A9A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13944" cy="62556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8E57FDC0-27D8-9442-B92E-9EE206294A03}"/>
              </a:ext>
            </a:extLst>
          </p:cNvPr>
          <p:cNvSpPr/>
          <p:nvPr userDrawn="1"/>
        </p:nvSpPr>
        <p:spPr>
          <a:xfrm flipV="1">
            <a:off x="4968875" y="728663"/>
            <a:ext cx="6392863" cy="34925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6" name="Tijdelijke aanduiding voor tekst 21">
            <a:extLst>
              <a:ext uri="{FF2B5EF4-FFF2-40B4-BE49-F238E27FC236}">
                <a16:creationId xmlns:a16="http://schemas.microsoft.com/office/drawing/2014/main" id="{F9516A88-A2D4-9545-8603-604E23B859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2292" y="2388164"/>
            <a:ext cx="6390141" cy="34829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/>
            </a:lvl1pPr>
          </a:lstStyle>
          <a:p>
            <a:r>
              <a:rPr lang="nl-NL" dirty="0"/>
              <a:t>Klik om tekst te bewerken</a:t>
            </a:r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FC597265-98A2-C24A-B096-A1B4F78918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9058" y="727983"/>
            <a:ext cx="6389916" cy="15072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fontAlgn="t">
              <a:lnSpc>
                <a:spcPct val="75000"/>
              </a:lnSpc>
              <a:defRPr sz="4300" baseline="0"/>
            </a:lvl1pPr>
          </a:lstStyle>
          <a:p>
            <a:r>
              <a:rPr lang="nl-NL" dirty="0"/>
              <a:t>Klik om </a:t>
            </a:r>
            <a:r>
              <a:rPr lang="nl-NL" dirty="0" smtClean="0"/>
              <a:t>titel </a:t>
            </a:r>
            <a:r>
              <a:rPr lang="nl-NL" dirty="0"/>
              <a:t>te bewerken</a:t>
            </a:r>
          </a:p>
        </p:txBody>
      </p:sp>
    </p:spTree>
    <p:extLst>
      <p:ext uri="{BB962C8B-B14F-4D97-AF65-F5344CB8AC3E}">
        <p14:creationId xmlns:p14="http://schemas.microsoft.com/office/powerpoint/2010/main" val="4094356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+ afbeelding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jdelijke aanduiding voor afbeelding 19">
            <a:extLst>
              <a:ext uri="{FF2B5EF4-FFF2-40B4-BE49-F238E27FC236}">
                <a16:creationId xmlns:a16="http://schemas.microsoft.com/office/drawing/2014/main" id="{DE06F633-74F1-1443-A727-B36D440A9A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1" cy="27066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9B4F5B67-89FE-3141-996E-4FA572F5BB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94264" y="1567467"/>
            <a:ext cx="10003472" cy="1482788"/>
          </a:xfrm>
          <a:prstGeom prst="rect">
            <a:avLst/>
          </a:prstGeom>
          <a:solidFill>
            <a:srgbClr val="2D7372"/>
          </a:solidFill>
        </p:spPr>
        <p:txBody>
          <a:bodyPr wrap="square" lIns="468000" tIns="468000" rIns="468000" bIns="468000" anchor="ctr" anchorCtr="1">
            <a:spAutoFit/>
          </a:bodyPr>
          <a:lstStyle>
            <a:lvl1pPr marL="0" marR="0" indent="0" algn="l" defTabSz="914400" rtl="0" eaLnBrk="1" fontAlgn="ctr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titel te bewerken</a:t>
            </a:r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80FEA17E-B98D-4B43-B778-D28320AEFD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1638" y="3244645"/>
            <a:ext cx="10003472" cy="263386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/>
            </a:lvl1pPr>
          </a:lstStyle>
          <a:p>
            <a:pPr lvl="0"/>
            <a:r>
              <a:rPr lang="nl-NL" dirty="0"/>
              <a:t>Klik om tekst te bewerken</a:t>
            </a:r>
          </a:p>
        </p:txBody>
      </p:sp>
    </p:spTree>
    <p:extLst>
      <p:ext uri="{BB962C8B-B14F-4D97-AF65-F5344CB8AC3E}">
        <p14:creationId xmlns:p14="http://schemas.microsoft.com/office/powerpoint/2010/main" val="1552822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groen kader +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jdelijke aanduiding voor afbeelding 19">
            <a:extLst>
              <a:ext uri="{FF2B5EF4-FFF2-40B4-BE49-F238E27FC236}">
                <a16:creationId xmlns:a16="http://schemas.microsoft.com/office/drawing/2014/main" id="{DE06F633-74F1-1443-A727-B36D440A9A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40680" y="0"/>
            <a:ext cx="6751321" cy="62556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8A09F49B-48FD-934E-AA6D-602999780C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13805" y="1549855"/>
            <a:ext cx="7764391" cy="1482788"/>
          </a:xfrm>
          <a:prstGeom prst="rect">
            <a:avLst/>
          </a:prstGeom>
          <a:solidFill>
            <a:srgbClr val="2D7372"/>
          </a:solidFill>
        </p:spPr>
        <p:txBody>
          <a:bodyPr wrap="square" lIns="468000" tIns="468000" rIns="468000" bIns="468000" anchor="ctr" anchorCtr="1">
            <a:spAutoFit/>
          </a:bodyPr>
          <a:lstStyle>
            <a:lvl1pPr marL="0" marR="0" indent="0" algn="l" defTabSz="914400" rtl="0" eaLnBrk="1" fontAlgn="ctr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3797456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wit kader + div. afb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afbeelding 3">
            <a:extLst>
              <a:ext uri="{FF2B5EF4-FFF2-40B4-BE49-F238E27FC236}">
                <a16:creationId xmlns:a16="http://schemas.microsoft.com/office/drawing/2014/main" id="{656D9480-C8A9-1847-A967-9DADAEF056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178174"/>
            <a:ext cx="6118860" cy="3075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noProof="0" dirty="0" smtClean="0"/>
              <a:t>Klik </a:t>
            </a:r>
            <a:r>
              <a:rPr lang="nl-NL" noProof="0" dirty="0"/>
              <a:t>op het pictogram als u een afbeelding wilt toevoegen</a:t>
            </a:r>
          </a:p>
        </p:txBody>
      </p:sp>
      <p:sp>
        <p:nvSpPr>
          <p:cNvPr id="15" name="Tijdelijke aanduiding voor afbeelding 3">
            <a:extLst>
              <a:ext uri="{FF2B5EF4-FFF2-40B4-BE49-F238E27FC236}">
                <a16:creationId xmlns:a16="http://schemas.microsoft.com/office/drawing/2014/main" id="{417F736A-D3F2-844D-9090-16196F2AD2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18860" y="3178174"/>
            <a:ext cx="6073140" cy="30757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12" name="Tijdelijke aanduiding voor afbeelding 3">
            <a:extLst>
              <a:ext uri="{FF2B5EF4-FFF2-40B4-BE49-F238E27FC236}">
                <a16:creationId xmlns:a16="http://schemas.microsoft.com/office/drawing/2014/main" id="{3FF0B243-6F48-DA42-A3CB-A7443F8B47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18860" y="0"/>
            <a:ext cx="6073140" cy="31781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D8FC60E1-5569-1C4F-8F1E-1EDDE4D314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6118860" cy="31781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6615E153-5C6F-4541-B3F8-016657D010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13805" y="2386434"/>
            <a:ext cx="7764391" cy="1482788"/>
          </a:xfrm>
          <a:prstGeom prst="rect">
            <a:avLst/>
          </a:prstGeom>
          <a:solidFill>
            <a:schemeClr val="bg1"/>
          </a:solidFill>
        </p:spPr>
        <p:txBody>
          <a:bodyPr wrap="square" lIns="468000" tIns="468000" rIns="468000" bIns="468000" anchor="ctr" anchorCtr="1">
            <a:spAutoFit/>
          </a:bodyPr>
          <a:lstStyle>
            <a:lvl1pPr marL="0" marR="0" indent="0" algn="l" defTabSz="914400" rtl="0" eaLnBrk="1" fontAlgn="ctr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109984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groen kader + div. afb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80194D43-F8C3-1446-8087-57AA9EBD52C0}"/>
              </a:ext>
            </a:extLst>
          </p:cNvPr>
          <p:cNvSpPr/>
          <p:nvPr userDrawn="1"/>
        </p:nvSpPr>
        <p:spPr>
          <a:xfrm flipV="1">
            <a:off x="3657600" y="788988"/>
            <a:ext cx="4910138" cy="46037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2" name="Tijdelijke aanduiding voor afbeelding 1"/>
          <p:cNvSpPr>
            <a:spLocks noGrp="1"/>
          </p:cNvSpPr>
          <p:nvPr>
            <p:ph type="pic" sz="quarter" idx="14"/>
          </p:nvPr>
        </p:nvSpPr>
        <p:spPr>
          <a:xfrm>
            <a:off x="0" y="3178174"/>
            <a:ext cx="6118860" cy="3075762"/>
          </a:xfrm>
          <a:prstGeom prst="rect">
            <a:avLst/>
          </a:prstGeom>
        </p:spPr>
      </p:sp>
      <p:sp>
        <p:nvSpPr>
          <p:cNvPr id="15" name="Tijdelijke aanduiding voor afbeelding 2"/>
          <p:cNvSpPr>
            <a:spLocks noGrp="1"/>
          </p:cNvSpPr>
          <p:nvPr>
            <p:ph type="pic" sz="quarter" idx="15"/>
          </p:nvPr>
        </p:nvSpPr>
        <p:spPr>
          <a:xfrm>
            <a:off x="6118860" y="3178174"/>
            <a:ext cx="6073140" cy="3075761"/>
          </a:xfrm>
          <a:prstGeom prst="rect">
            <a:avLst/>
          </a:prstGeom>
        </p:spPr>
      </p:sp>
      <p:sp>
        <p:nvSpPr>
          <p:cNvPr id="17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6118860" y="0"/>
            <a:ext cx="6073140" cy="3178174"/>
          </a:xfrm>
          <a:prstGeom prst="rect">
            <a:avLst/>
          </a:prstGeom>
        </p:spPr>
      </p:sp>
      <p:sp>
        <p:nvSpPr>
          <p:cNvPr id="18" name="Tijdelijke aanduiding voor afbeelding 4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6118860" cy="3178174"/>
          </a:xfrm>
          <a:prstGeom prst="rect">
            <a:avLst/>
          </a:prstGeom>
        </p:spPr>
      </p:sp>
      <p:sp>
        <p:nvSpPr>
          <p:cNvPr id="19" name="Rechthoek 18"/>
          <p:cNvSpPr/>
          <p:nvPr userDrawn="1"/>
        </p:nvSpPr>
        <p:spPr>
          <a:xfrm>
            <a:off x="3141133" y="0"/>
            <a:ext cx="5943600" cy="6253935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0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3657600" y="2410063"/>
            <a:ext cx="4921743" cy="3571637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21" name="Titel 5"/>
          <p:cNvSpPr>
            <a:spLocks noGrp="1"/>
          </p:cNvSpPr>
          <p:nvPr>
            <p:ph type="title"/>
          </p:nvPr>
        </p:nvSpPr>
        <p:spPr>
          <a:xfrm>
            <a:off x="3658377" y="789600"/>
            <a:ext cx="4909551" cy="150721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cxnSp>
        <p:nvCxnSpPr>
          <p:cNvPr id="22" name="Rechte verbindingslijn 21"/>
          <p:cNvCxnSpPr/>
          <p:nvPr userDrawn="1"/>
        </p:nvCxnSpPr>
        <p:spPr>
          <a:xfrm flipH="1">
            <a:off x="3688422" y="789600"/>
            <a:ext cx="4879507" cy="1178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0156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groen kader + full scre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49C020A-6A74-334C-8A96-650525C1633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264613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noProof="0" dirty="0" smtClean="0"/>
              <a:t>Klik op het pictogram als u een afbeelding wilt toevoegen</a:t>
            </a:r>
          </a:p>
          <a:p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581F6EA2-2AE7-3B42-83CF-A376545C8D04}"/>
              </a:ext>
            </a:extLst>
          </p:cNvPr>
          <p:cNvSpPr/>
          <p:nvPr userDrawn="1"/>
        </p:nvSpPr>
        <p:spPr>
          <a:xfrm flipV="1">
            <a:off x="3657600" y="788988"/>
            <a:ext cx="4910138" cy="46037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C58C53C0-2A3A-454F-9272-980B44A4AD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63069" y="1662923"/>
            <a:ext cx="6265862" cy="1376028"/>
          </a:xfrm>
          <a:prstGeom prst="rect">
            <a:avLst/>
          </a:prstGeom>
          <a:solidFill>
            <a:srgbClr val="2D7372"/>
          </a:solidFill>
        </p:spPr>
        <p:txBody>
          <a:bodyPr lIns="468000" tIns="468000" rIns="468000" bIns="468000" anchor="ctr" anchorCtr="1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tekst te bewerken</a:t>
            </a:r>
          </a:p>
        </p:txBody>
      </p:sp>
    </p:spTree>
    <p:extLst>
      <p:ext uri="{BB962C8B-B14F-4D97-AF65-F5344CB8AC3E}">
        <p14:creationId xmlns:p14="http://schemas.microsoft.com/office/powerpoint/2010/main" val="2550972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04865FFD-29DC-B44B-AB05-779127203648}"/>
              </a:ext>
            </a:extLst>
          </p:cNvPr>
          <p:cNvSpPr/>
          <p:nvPr userDrawn="1"/>
        </p:nvSpPr>
        <p:spPr>
          <a:xfrm flipV="1">
            <a:off x="3657600" y="788988"/>
            <a:ext cx="4910138" cy="46037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D8FC60E1-5569-1C4F-8F1E-1EDDE4D314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625393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410850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B9BC4AF5-CDC0-FD46-A240-D6DA198BA918}"/>
              </a:ext>
            </a:extLst>
          </p:cNvPr>
          <p:cNvSpPr/>
          <p:nvPr userDrawn="1"/>
        </p:nvSpPr>
        <p:spPr>
          <a:xfrm flipV="1">
            <a:off x="649288" y="717550"/>
            <a:ext cx="10653712" cy="46038"/>
          </a:xfrm>
          <a:prstGeom prst="rect">
            <a:avLst/>
          </a:prstGeom>
          <a:ln w="635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80FEA17E-B98D-4B43-B778-D28320AEFD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9288" y="2395538"/>
            <a:ext cx="10654252" cy="34829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/>
            </a:lvl1pPr>
          </a:lstStyle>
          <a:p>
            <a:r>
              <a:rPr lang="nl-NL" dirty="0"/>
              <a:t>Klik om tekst te bewerken</a:t>
            </a:r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DD9964BC-266F-BF48-A6FE-6D56ADCBA8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288" y="718264"/>
            <a:ext cx="10654252" cy="15072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fontAlgn="t">
              <a:lnSpc>
                <a:spcPct val="75000"/>
              </a:lnSpc>
              <a:defRPr sz="4300" baseline="0"/>
            </a:lvl1pPr>
          </a:lstStyle>
          <a:p>
            <a:r>
              <a:rPr lang="nl-NL" dirty="0"/>
              <a:t>Klik om 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481339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+ afbeelding blokken rechts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19">
            <a:extLst>
              <a:ext uri="{FF2B5EF4-FFF2-40B4-BE49-F238E27FC236}">
                <a16:creationId xmlns:a16="http://schemas.microsoft.com/office/drawing/2014/main" id="{C27F2788-2EBD-5F4F-BE77-3CF74AF9FE0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60649" y="3104666"/>
            <a:ext cx="2626732" cy="316040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2CC15E7C-F781-EE4D-857E-82C993932AB0}"/>
              </a:ext>
            </a:extLst>
          </p:cNvPr>
          <p:cNvSpPr/>
          <p:nvPr userDrawn="1"/>
        </p:nvSpPr>
        <p:spPr>
          <a:xfrm flipV="1">
            <a:off x="649288" y="717550"/>
            <a:ext cx="5308600" cy="46038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87FDB58B-B27E-E742-91F1-3BF7B3B2FAFE}"/>
              </a:ext>
            </a:extLst>
          </p:cNvPr>
          <p:cNvSpPr/>
          <p:nvPr userDrawn="1"/>
        </p:nvSpPr>
        <p:spPr>
          <a:xfrm>
            <a:off x="9053862" y="0"/>
            <a:ext cx="2633519" cy="3104666"/>
          </a:xfrm>
          <a:prstGeom prst="rect">
            <a:avLst/>
          </a:prstGeom>
          <a:solidFill>
            <a:srgbClr val="8CCE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80FEA17E-B98D-4B43-B778-D28320AEFD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9289" y="2395538"/>
            <a:ext cx="5309060" cy="34829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/>
            </a:lvl1pPr>
          </a:lstStyle>
          <a:p>
            <a:r>
              <a:rPr lang="nl-NL" dirty="0"/>
              <a:t>Klik om tekst te bewerken</a:t>
            </a:r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7F3C4D18-AB07-C44E-B32E-58DCD7601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513" y="727983"/>
            <a:ext cx="5308836" cy="15072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fontAlgn="t">
              <a:lnSpc>
                <a:spcPct val="75000"/>
              </a:lnSpc>
              <a:defRPr sz="4300" baseline="0"/>
            </a:lvl1pPr>
          </a:lstStyle>
          <a:p>
            <a:r>
              <a:rPr lang="nl-NL" dirty="0"/>
              <a:t>Klik om titel te bewerken</a:t>
            </a:r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562A6F58-8D97-0941-A2AB-DE87F0AA8F3D}"/>
              </a:ext>
            </a:extLst>
          </p:cNvPr>
          <p:cNvSpPr/>
          <p:nvPr userDrawn="1"/>
        </p:nvSpPr>
        <p:spPr>
          <a:xfrm>
            <a:off x="6405847" y="3104666"/>
            <a:ext cx="2654802" cy="3160403"/>
          </a:xfrm>
          <a:prstGeom prst="rect">
            <a:avLst/>
          </a:prstGeom>
          <a:solidFill>
            <a:srgbClr val="2D73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12" name="Tijdelijke aanduiding voor afbeelding 19">
            <a:extLst>
              <a:ext uri="{FF2B5EF4-FFF2-40B4-BE49-F238E27FC236}">
                <a16:creationId xmlns:a16="http://schemas.microsoft.com/office/drawing/2014/main" id="{3CAEEA13-A629-A242-96DA-02BD2BAC07B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413095" y="0"/>
            <a:ext cx="2640306" cy="31046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022083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(smart art, grafieken et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4B66DCB3-5140-F04D-B290-546F5FBD4E2D}"/>
              </a:ext>
            </a:extLst>
          </p:cNvPr>
          <p:cNvSpPr/>
          <p:nvPr userDrawn="1"/>
        </p:nvSpPr>
        <p:spPr>
          <a:xfrm flipV="1">
            <a:off x="649288" y="717550"/>
            <a:ext cx="10653712" cy="46038"/>
          </a:xfrm>
          <a:prstGeom prst="rect">
            <a:avLst/>
          </a:prstGeom>
          <a:ln w="635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DD9964BC-266F-BF48-A6FE-6D56ADCBA8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288" y="718264"/>
            <a:ext cx="10654252" cy="15072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fontAlgn="t">
              <a:lnSpc>
                <a:spcPct val="75000"/>
              </a:lnSpc>
              <a:defRPr sz="4300" baseline="0"/>
            </a:lvl1pPr>
          </a:lstStyle>
          <a:p>
            <a:r>
              <a:rPr lang="nl-NL" dirty="0"/>
              <a:t>Klik om titel te bewerken</a:t>
            </a:r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616AD634-4047-E84A-B95D-113EB95D4A1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49288" y="2308697"/>
            <a:ext cx="10653712" cy="386826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Klik </a:t>
            </a:r>
            <a:r>
              <a:rPr lang="nl-NL" dirty="0" smtClean="0"/>
              <a:t>op een </a:t>
            </a:r>
            <a:r>
              <a:rPr lang="nl-NL" dirty="0"/>
              <a:t>pictogram om </a:t>
            </a:r>
            <a:r>
              <a:rPr lang="nl-NL" dirty="0" smtClean="0"/>
              <a:t>een object </a:t>
            </a:r>
            <a:r>
              <a:rPr lang="nl-NL" dirty="0"/>
              <a:t>toe te voegen</a:t>
            </a:r>
          </a:p>
        </p:txBody>
      </p:sp>
    </p:spTree>
    <p:extLst>
      <p:ext uri="{BB962C8B-B14F-4D97-AF65-F5344CB8AC3E}">
        <p14:creationId xmlns:p14="http://schemas.microsoft.com/office/powerpoint/2010/main" val="2919661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+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9B3061CF-B91B-8148-B76B-C5095170CF08}"/>
              </a:ext>
            </a:extLst>
          </p:cNvPr>
          <p:cNvSpPr/>
          <p:nvPr userDrawn="1"/>
        </p:nvSpPr>
        <p:spPr>
          <a:xfrm flipV="1">
            <a:off x="649288" y="717550"/>
            <a:ext cx="10653712" cy="46038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DD9964BC-266F-BF48-A6FE-6D56ADCBA8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288" y="718264"/>
            <a:ext cx="10654252" cy="15072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fontAlgn="t">
              <a:lnSpc>
                <a:spcPct val="75000"/>
              </a:lnSpc>
              <a:defRPr sz="430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titel te bewerken</a:t>
            </a:r>
          </a:p>
        </p:txBody>
      </p:sp>
      <p:sp>
        <p:nvSpPr>
          <p:cNvPr id="3" name="Tijdelijke aanduiding voor media 2">
            <a:extLst>
              <a:ext uri="{FF2B5EF4-FFF2-40B4-BE49-F238E27FC236}">
                <a16:creationId xmlns:a16="http://schemas.microsoft.com/office/drawing/2014/main" id="{464762C7-DB03-F649-A241-690D0D415744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951703" y="2316163"/>
            <a:ext cx="8288594" cy="3657600"/>
          </a:xfrm>
          <a:prstGeom prst="rect">
            <a:avLst/>
          </a:prstGeom>
        </p:spPr>
        <p:txBody>
          <a:bodyPr/>
          <a:lstStyle/>
          <a:p>
            <a:pPr lv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2371415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media 2">
            <a:extLst>
              <a:ext uri="{FF2B5EF4-FFF2-40B4-BE49-F238E27FC236}">
                <a16:creationId xmlns:a16="http://schemas.microsoft.com/office/drawing/2014/main" id="{464762C7-DB03-F649-A241-690D0D415744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300038" y="235744"/>
            <a:ext cx="11551443" cy="5736431"/>
          </a:xfrm>
          <a:prstGeom prst="rect">
            <a:avLst/>
          </a:prstGeom>
        </p:spPr>
        <p:txBody>
          <a:bodyPr/>
          <a:lstStyle/>
          <a:p>
            <a:pPr lvl="0"/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3404355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+ teks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27A5D352-CA36-E84C-A1D7-0F0C80554850}"/>
              </a:ext>
            </a:extLst>
          </p:cNvPr>
          <p:cNvSpPr/>
          <p:nvPr userDrawn="1"/>
        </p:nvSpPr>
        <p:spPr>
          <a:xfrm flipV="1">
            <a:off x="649287" y="704084"/>
            <a:ext cx="10891923" cy="595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80FEA17E-B98D-4B43-B778-D28320AEFD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9288" y="2395538"/>
            <a:ext cx="10891922" cy="34829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tekst te bewerken</a:t>
            </a:r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7F3C4D18-AB07-C44E-B32E-58DCD7601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513" y="829007"/>
            <a:ext cx="10891697" cy="15072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fontAlgn="t">
              <a:lnSpc>
                <a:spcPct val="75000"/>
              </a:lnSpc>
              <a:defRPr sz="430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6506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+ afb.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4D99509E-E882-EE46-87A2-77FFA1C07DA5}"/>
              </a:ext>
            </a:extLst>
          </p:cNvPr>
          <p:cNvSpPr/>
          <p:nvPr userDrawn="1"/>
        </p:nvSpPr>
        <p:spPr>
          <a:xfrm flipV="1">
            <a:off x="649288" y="701675"/>
            <a:ext cx="5005387" cy="61913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9" name="Tijdelijke aanduiding voor titel 1">
            <a:extLst>
              <a:ext uri="{FF2B5EF4-FFF2-40B4-BE49-F238E27FC236}">
                <a16:creationId xmlns:a16="http://schemas.microsoft.com/office/drawing/2014/main" id="{5363BD4D-25C1-D84A-95C5-3053CA22B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513" y="727983"/>
            <a:ext cx="5004528" cy="15072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lnSpc>
                <a:spcPct val="75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titel te bewerken</a:t>
            </a:r>
          </a:p>
        </p:txBody>
      </p:sp>
      <p:sp>
        <p:nvSpPr>
          <p:cNvPr id="20" name="Tijdelijke aanduiding voor afbeelding 19">
            <a:extLst>
              <a:ext uri="{FF2B5EF4-FFF2-40B4-BE49-F238E27FC236}">
                <a16:creationId xmlns:a16="http://schemas.microsoft.com/office/drawing/2014/main" id="{DE06F633-74F1-1443-A727-B36D440A9A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47376" y="701359"/>
            <a:ext cx="5542643" cy="514313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endParaRPr lang="nl-NL" noProof="0" dirty="0"/>
          </a:p>
        </p:txBody>
      </p:sp>
      <p:sp>
        <p:nvSpPr>
          <p:cNvPr id="6" name="Tijdelijke aanduiding voor tekst 21">
            <a:extLst>
              <a:ext uri="{FF2B5EF4-FFF2-40B4-BE49-F238E27FC236}">
                <a16:creationId xmlns:a16="http://schemas.microsoft.com/office/drawing/2014/main" id="{4EBF3EC3-ADEE-B649-8561-B1422E9B02D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9288" y="2395538"/>
            <a:ext cx="5004753" cy="34829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tekst te bewerken</a:t>
            </a:r>
          </a:p>
        </p:txBody>
      </p:sp>
    </p:spTree>
    <p:extLst>
      <p:ext uri="{BB962C8B-B14F-4D97-AF65-F5344CB8AC3E}">
        <p14:creationId xmlns:p14="http://schemas.microsoft.com/office/powerpoint/2010/main" val="1130828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E621C332-B9FB-5E46-983E-B1AF721D9F46}"/>
              </a:ext>
            </a:extLst>
          </p:cNvPr>
          <p:cNvSpPr/>
          <p:nvPr userDrawn="1"/>
        </p:nvSpPr>
        <p:spPr>
          <a:xfrm flipV="1">
            <a:off x="649288" y="701675"/>
            <a:ext cx="5005387" cy="61913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9" name="Tijdelijke aanduiding voor titel 1">
            <a:extLst>
              <a:ext uri="{FF2B5EF4-FFF2-40B4-BE49-F238E27FC236}">
                <a16:creationId xmlns:a16="http://schemas.microsoft.com/office/drawing/2014/main" id="{5363BD4D-25C1-D84A-95C5-3053CA22B3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9513" y="727983"/>
            <a:ext cx="5004528" cy="15072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titel te bewerken</a:t>
            </a:r>
          </a:p>
        </p:txBody>
      </p:sp>
      <p:sp>
        <p:nvSpPr>
          <p:cNvPr id="5" name="Tijdelijke aanduiding voor tekst 21">
            <a:extLst>
              <a:ext uri="{FF2B5EF4-FFF2-40B4-BE49-F238E27FC236}">
                <a16:creationId xmlns:a16="http://schemas.microsoft.com/office/drawing/2014/main" id="{F88259AF-C8CF-2747-AAFF-3D00556005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9288" y="2395538"/>
            <a:ext cx="5004753" cy="282751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tekst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18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+ afb.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jdelijke aanduiding voor afbeelding 19">
            <a:extLst>
              <a:ext uri="{FF2B5EF4-FFF2-40B4-BE49-F238E27FC236}">
                <a16:creationId xmlns:a16="http://schemas.microsoft.com/office/drawing/2014/main" id="{DE06F633-74F1-1443-A727-B36D440A9A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13944" cy="62556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8E57FDC0-27D8-9442-B92E-9EE206294A03}"/>
              </a:ext>
            </a:extLst>
          </p:cNvPr>
          <p:cNvSpPr/>
          <p:nvPr userDrawn="1"/>
        </p:nvSpPr>
        <p:spPr>
          <a:xfrm flipV="1">
            <a:off x="4968875" y="728663"/>
            <a:ext cx="6392863" cy="34925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6" name="Tijdelijke aanduiding voor tekst 21">
            <a:extLst>
              <a:ext uri="{FF2B5EF4-FFF2-40B4-BE49-F238E27FC236}">
                <a16:creationId xmlns:a16="http://schemas.microsoft.com/office/drawing/2014/main" id="{F9516A88-A2D4-9545-8603-604E23B859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972292" y="2388164"/>
            <a:ext cx="6390141" cy="34829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/>
            </a:lvl1pPr>
          </a:lstStyle>
          <a:p>
            <a:r>
              <a:rPr lang="nl-NL" dirty="0"/>
              <a:t>Klik om tekst te bewerken</a:t>
            </a:r>
          </a:p>
        </p:txBody>
      </p:sp>
      <p:sp>
        <p:nvSpPr>
          <p:cNvPr id="7" name="Tijdelijke aanduiding voor titel 1">
            <a:extLst>
              <a:ext uri="{FF2B5EF4-FFF2-40B4-BE49-F238E27FC236}">
                <a16:creationId xmlns:a16="http://schemas.microsoft.com/office/drawing/2014/main" id="{FC597265-98A2-C24A-B096-A1B4F78918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9058" y="727983"/>
            <a:ext cx="6389916" cy="15072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fontAlgn="t">
              <a:lnSpc>
                <a:spcPct val="75000"/>
              </a:lnSpc>
              <a:defRPr sz="4300" baseline="0"/>
            </a:lvl1pPr>
          </a:lstStyle>
          <a:p>
            <a:r>
              <a:rPr lang="nl-NL" dirty="0"/>
              <a:t>Klik om </a:t>
            </a:r>
            <a:r>
              <a:rPr lang="nl-NL" dirty="0" smtClean="0"/>
              <a:t>titel </a:t>
            </a:r>
            <a:r>
              <a:rPr lang="nl-NL" dirty="0"/>
              <a:t>te bewerken</a:t>
            </a:r>
          </a:p>
        </p:txBody>
      </p:sp>
    </p:spTree>
    <p:extLst>
      <p:ext uri="{BB962C8B-B14F-4D97-AF65-F5344CB8AC3E}">
        <p14:creationId xmlns:p14="http://schemas.microsoft.com/office/powerpoint/2010/main" val="98904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kst + afbeelding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jdelijke aanduiding voor afbeelding 19">
            <a:extLst>
              <a:ext uri="{FF2B5EF4-FFF2-40B4-BE49-F238E27FC236}">
                <a16:creationId xmlns:a16="http://schemas.microsoft.com/office/drawing/2014/main" id="{DE06F633-74F1-1443-A727-B36D440A9A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1" cy="27066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9B4F5B67-89FE-3141-996E-4FA572F5BB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94264" y="1567467"/>
            <a:ext cx="10003472" cy="1482788"/>
          </a:xfrm>
          <a:prstGeom prst="rect">
            <a:avLst/>
          </a:prstGeom>
          <a:solidFill>
            <a:srgbClr val="2D7372"/>
          </a:solidFill>
        </p:spPr>
        <p:txBody>
          <a:bodyPr wrap="square" lIns="468000" tIns="468000" rIns="468000" bIns="468000" anchor="ctr" anchorCtr="1">
            <a:spAutoFit/>
          </a:bodyPr>
          <a:lstStyle>
            <a:lvl1pPr marL="0" marR="0" indent="0" algn="l" defTabSz="914400" rtl="0" eaLnBrk="1" fontAlgn="ctr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titel te bewerken</a:t>
            </a:r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:a16="http://schemas.microsoft.com/office/drawing/2014/main" id="{80FEA17E-B98D-4B43-B778-D28320AEFDE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01638" y="3244645"/>
            <a:ext cx="10003472" cy="263386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/>
            </a:lvl1pPr>
          </a:lstStyle>
          <a:p>
            <a:pPr lvl="0"/>
            <a:r>
              <a:rPr lang="nl-NL" dirty="0"/>
              <a:t>Klik om tekst te bewerken</a:t>
            </a:r>
          </a:p>
        </p:txBody>
      </p:sp>
    </p:spTree>
    <p:extLst>
      <p:ext uri="{BB962C8B-B14F-4D97-AF65-F5344CB8AC3E}">
        <p14:creationId xmlns:p14="http://schemas.microsoft.com/office/powerpoint/2010/main" val="3919384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groen kader +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jdelijke aanduiding voor afbeelding 19">
            <a:extLst>
              <a:ext uri="{FF2B5EF4-FFF2-40B4-BE49-F238E27FC236}">
                <a16:creationId xmlns:a16="http://schemas.microsoft.com/office/drawing/2014/main" id="{DE06F633-74F1-1443-A727-B36D440A9A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440680" y="0"/>
            <a:ext cx="6751321" cy="62556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4" name="Tijdelijke aanduiding voor tekst 2">
            <a:extLst>
              <a:ext uri="{FF2B5EF4-FFF2-40B4-BE49-F238E27FC236}">
                <a16:creationId xmlns:a16="http://schemas.microsoft.com/office/drawing/2014/main" id="{8A09F49B-48FD-934E-AA6D-602999780C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13805" y="1549855"/>
            <a:ext cx="7764391" cy="1482788"/>
          </a:xfrm>
          <a:prstGeom prst="rect">
            <a:avLst/>
          </a:prstGeom>
          <a:solidFill>
            <a:srgbClr val="2D7372"/>
          </a:solidFill>
        </p:spPr>
        <p:txBody>
          <a:bodyPr wrap="square" lIns="468000" tIns="468000" rIns="468000" bIns="468000" anchor="ctr" anchorCtr="1">
            <a:spAutoFit/>
          </a:bodyPr>
          <a:lstStyle>
            <a:lvl1pPr marL="0" marR="0" indent="0" algn="l" defTabSz="914400" rtl="0" eaLnBrk="1" fontAlgn="ctr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082685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wit kader + div. afb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jdelijke aanduiding voor afbeelding 3">
            <a:extLst>
              <a:ext uri="{FF2B5EF4-FFF2-40B4-BE49-F238E27FC236}">
                <a16:creationId xmlns:a16="http://schemas.microsoft.com/office/drawing/2014/main" id="{656D9480-C8A9-1847-A967-9DADAEF0568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178174"/>
            <a:ext cx="6118860" cy="3075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noProof="0" dirty="0" smtClean="0"/>
              <a:t>Klik </a:t>
            </a:r>
            <a:r>
              <a:rPr lang="nl-NL" noProof="0" dirty="0"/>
              <a:t>op het pictogram als u een afbeelding wilt toevoegen</a:t>
            </a:r>
          </a:p>
        </p:txBody>
      </p:sp>
      <p:sp>
        <p:nvSpPr>
          <p:cNvPr id="15" name="Tijdelijke aanduiding voor afbeelding 3">
            <a:extLst>
              <a:ext uri="{FF2B5EF4-FFF2-40B4-BE49-F238E27FC236}">
                <a16:creationId xmlns:a16="http://schemas.microsoft.com/office/drawing/2014/main" id="{417F736A-D3F2-844D-9090-16196F2AD2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18860" y="3178174"/>
            <a:ext cx="6073140" cy="30757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12" name="Tijdelijke aanduiding voor afbeelding 3">
            <a:extLst>
              <a:ext uri="{FF2B5EF4-FFF2-40B4-BE49-F238E27FC236}">
                <a16:creationId xmlns:a16="http://schemas.microsoft.com/office/drawing/2014/main" id="{3FF0B243-6F48-DA42-A3CB-A7443F8B47A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18860" y="0"/>
            <a:ext cx="6073140" cy="31781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4" name="Tijdelijke aanduiding voor afbeelding 3">
            <a:extLst>
              <a:ext uri="{FF2B5EF4-FFF2-40B4-BE49-F238E27FC236}">
                <a16:creationId xmlns:a16="http://schemas.microsoft.com/office/drawing/2014/main" id="{D8FC60E1-5569-1C4F-8F1E-1EDDE4D3144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6118860" cy="31781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6615E153-5C6F-4541-B3F8-016657D0104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13805" y="2386434"/>
            <a:ext cx="7764391" cy="1482788"/>
          </a:xfrm>
          <a:prstGeom prst="rect">
            <a:avLst/>
          </a:prstGeom>
          <a:solidFill>
            <a:schemeClr val="bg1"/>
          </a:solidFill>
        </p:spPr>
        <p:txBody>
          <a:bodyPr wrap="square" lIns="468000" tIns="468000" rIns="468000" bIns="468000" anchor="ctr" anchorCtr="1">
            <a:spAutoFit/>
          </a:bodyPr>
          <a:lstStyle>
            <a:lvl1pPr marL="0" marR="0" indent="0" algn="l" defTabSz="914400" rtl="0" eaLnBrk="1" fontAlgn="ctr" latinLnBrk="0" hangingPunct="1">
              <a:lnSpc>
                <a:spcPct val="7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titel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66801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tekst groen kader + div. afb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3">
            <a:extLst>
              <a:ext uri="{FF2B5EF4-FFF2-40B4-BE49-F238E27FC236}">
                <a16:creationId xmlns:a16="http://schemas.microsoft.com/office/drawing/2014/main" id="{973F3E64-45F5-6E47-BF8C-77239A76A11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178174"/>
            <a:ext cx="6118860" cy="3075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11" name="Tijdelijke aanduiding voor afbeelding 3">
            <a:extLst>
              <a:ext uri="{FF2B5EF4-FFF2-40B4-BE49-F238E27FC236}">
                <a16:creationId xmlns:a16="http://schemas.microsoft.com/office/drawing/2014/main" id="{46CDCD91-F1AE-3346-9CED-D53A23D6CA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18860" y="3178174"/>
            <a:ext cx="6073140" cy="307576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13" name="Tijdelijke aanduiding voor afbeelding 3">
            <a:extLst>
              <a:ext uri="{FF2B5EF4-FFF2-40B4-BE49-F238E27FC236}">
                <a16:creationId xmlns:a16="http://schemas.microsoft.com/office/drawing/2014/main" id="{1BC73371-32A4-EF40-88CD-FFDE1965243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18860" y="0"/>
            <a:ext cx="6073140" cy="31781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16" name="Tijdelijke aanduiding voor afbeelding 3">
            <a:extLst>
              <a:ext uri="{FF2B5EF4-FFF2-40B4-BE49-F238E27FC236}">
                <a16:creationId xmlns:a16="http://schemas.microsoft.com/office/drawing/2014/main" id="{36FD08B3-27DF-3045-BB21-9AE9B9AADD1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6118860" cy="317817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5" name="Rechthoek 4"/>
          <p:cNvSpPr/>
          <p:nvPr userDrawn="1"/>
        </p:nvSpPr>
        <p:spPr>
          <a:xfrm>
            <a:off x="3147896" y="-1"/>
            <a:ext cx="5929736" cy="6253936"/>
          </a:xfrm>
          <a:prstGeom prst="rect">
            <a:avLst/>
          </a:prstGeom>
          <a:solidFill>
            <a:schemeClr val="accent1">
              <a:alpha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80194D43-F8C3-1446-8087-57AA9EBD52C0}"/>
              </a:ext>
            </a:extLst>
          </p:cNvPr>
          <p:cNvSpPr/>
          <p:nvPr userDrawn="1"/>
        </p:nvSpPr>
        <p:spPr>
          <a:xfrm flipV="1">
            <a:off x="3657600" y="788988"/>
            <a:ext cx="4910138" cy="46037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8" name="Tijdelijke aanduiding voor titel 1">
            <a:extLst>
              <a:ext uri="{FF2B5EF4-FFF2-40B4-BE49-F238E27FC236}">
                <a16:creationId xmlns:a16="http://schemas.microsoft.com/office/drawing/2014/main" id="{1722088D-55D4-1A4F-8460-7D25A386C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58377" y="789600"/>
            <a:ext cx="4909551" cy="15072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fontAlgn="t">
              <a:lnSpc>
                <a:spcPct val="75000"/>
              </a:lnSpc>
              <a:defRPr sz="4300" baseline="0">
                <a:solidFill>
                  <a:schemeClr val="bg1"/>
                </a:solidFill>
              </a:defRPr>
            </a:lvl1pPr>
          </a:lstStyle>
          <a:p>
            <a:r>
              <a:rPr lang="nl-NL" dirty="0" smtClean="0"/>
              <a:t>Klik om titel te bewerken</a:t>
            </a:r>
            <a:endParaRPr lang="nl-NL" dirty="0"/>
          </a:p>
        </p:txBody>
      </p:sp>
      <p:sp>
        <p:nvSpPr>
          <p:cNvPr id="14" name="Tijdelijke aanduiding voor tekst 21">
            <a:extLst>
              <a:ext uri="{FF2B5EF4-FFF2-40B4-BE49-F238E27FC236}">
                <a16:creationId xmlns:a16="http://schemas.microsoft.com/office/drawing/2014/main" id="{F9516A88-A2D4-9545-8603-604E23B859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57600" y="2751909"/>
            <a:ext cx="4921743" cy="31252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tekst te bewerken</a:t>
            </a:r>
          </a:p>
        </p:txBody>
      </p:sp>
    </p:spTree>
    <p:extLst>
      <p:ext uri="{BB962C8B-B14F-4D97-AF65-F5344CB8AC3E}">
        <p14:creationId xmlns:p14="http://schemas.microsoft.com/office/powerpoint/2010/main" val="2340826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groen kader + full scre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49C020A-6A74-334C-8A96-650525C1633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264613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noProof="0" dirty="0" smtClean="0"/>
              <a:t>Klik op het pictogram als u een afbeelding wilt toevoegen</a:t>
            </a:r>
          </a:p>
          <a:p>
            <a:endParaRPr lang="nl-NL" dirty="0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581F6EA2-2AE7-3B42-83CF-A376545C8D04}"/>
              </a:ext>
            </a:extLst>
          </p:cNvPr>
          <p:cNvSpPr/>
          <p:nvPr userDrawn="1"/>
        </p:nvSpPr>
        <p:spPr>
          <a:xfrm flipV="1">
            <a:off x="3657600" y="788988"/>
            <a:ext cx="4910138" cy="46037"/>
          </a:xfrm>
          <a:prstGeom prst="rect">
            <a:avLst/>
          </a:prstGeom>
          <a:solidFill>
            <a:schemeClr val="bg1"/>
          </a:solidFill>
          <a:ln w="6350"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dirty="0"/>
          </a:p>
        </p:txBody>
      </p:sp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C58C53C0-2A3A-454F-9272-980B44A4AD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63069" y="1662923"/>
            <a:ext cx="6265862" cy="1376028"/>
          </a:xfrm>
          <a:prstGeom prst="rect">
            <a:avLst/>
          </a:prstGeom>
          <a:solidFill>
            <a:srgbClr val="2D7372"/>
          </a:solidFill>
        </p:spPr>
        <p:txBody>
          <a:bodyPr lIns="468000" tIns="468000" rIns="468000" bIns="468000" anchor="ctr" anchorCtr="1">
            <a:sp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Klik om tekst te bewerken</a:t>
            </a:r>
          </a:p>
        </p:txBody>
      </p:sp>
    </p:spTree>
    <p:extLst>
      <p:ext uri="{BB962C8B-B14F-4D97-AF65-F5344CB8AC3E}">
        <p14:creationId xmlns:p14="http://schemas.microsoft.com/office/powerpoint/2010/main" val="1044829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10.jpeg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34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8.jpe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9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5959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9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046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739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563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792" r:id="rId2"/>
    <p:sldLayoutId id="2147483802" r:id="rId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186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8825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38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9822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smtClean="0"/>
              <a:t>Hoofdstuk 3: </a:t>
            </a:r>
            <a:r>
              <a:rPr lang="nl-NL" dirty="0" smtClean="0"/>
              <a:t>Wat is </a:t>
            </a:r>
            <a:r>
              <a:rPr lang="nl-NL" dirty="0" smtClean="0"/>
              <a:t>bedrijfseconomie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01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Je wil meer weten over:</a:t>
            </a:r>
          </a:p>
          <a:p>
            <a:pPr marL="1143000" lvl="1" indent="-457200"/>
            <a:r>
              <a:rPr lang="nl-NL" dirty="0" smtClean="0"/>
              <a:t>Bedrijfsvoering (dagelijkse manier van werken).</a:t>
            </a:r>
          </a:p>
          <a:p>
            <a:pPr marL="1143000" lvl="1" indent="-457200"/>
            <a:r>
              <a:rPr lang="nl-NL" dirty="0" smtClean="0"/>
              <a:t>Bedrijfsorganisatie (hoe is het bedrijf georganiseerd).</a:t>
            </a:r>
          </a:p>
          <a:p>
            <a:pPr marL="1143000" lvl="1" indent="-457200"/>
            <a:endParaRPr lang="nl-N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bedrijfseconomie?	</a:t>
            </a:r>
            <a:endParaRPr lang="nl-NL" dirty="0"/>
          </a:p>
        </p:txBody>
      </p:sp>
      <p:pic>
        <p:nvPicPr>
          <p:cNvPr id="6" name="Tijdelijke aanduiding voor afbeelding 5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6516" r="26516"/>
          <a:stretch>
            <a:fillRect/>
          </a:stretch>
        </p:blipFill>
        <p:spPr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646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Met de juiste cijfers kun je:</a:t>
            </a:r>
          </a:p>
          <a:p>
            <a:pPr marL="1143000" lvl="1" indent="-457200"/>
            <a:endParaRPr lang="nl-NL" dirty="0" smtClean="0"/>
          </a:p>
          <a:p>
            <a:pPr marL="1143000" lvl="1" indent="-457200"/>
            <a:r>
              <a:rPr lang="nl-NL" dirty="0" smtClean="0"/>
              <a:t>Bedrijf intern vergelijken.</a:t>
            </a:r>
          </a:p>
          <a:p>
            <a:pPr marL="1143000" lvl="1" indent="-457200"/>
            <a:r>
              <a:rPr lang="nl-NL" dirty="0" smtClean="0"/>
              <a:t>Bedrijf extern vergelijken.</a:t>
            </a:r>
          </a:p>
          <a:p>
            <a:pPr lvl="1" indent="0">
              <a:buNone/>
            </a:pPr>
            <a:endParaRPr lang="nl-NL" dirty="0" smtClean="0"/>
          </a:p>
          <a:p>
            <a:pPr lvl="1" indent="0">
              <a:buNone/>
            </a:pPr>
            <a:r>
              <a:rPr lang="nl-NL" dirty="0" smtClean="0"/>
              <a:t>Denk aan:</a:t>
            </a:r>
          </a:p>
          <a:p>
            <a:pPr marL="1143000" lvl="1" indent="-457200"/>
            <a:r>
              <a:rPr lang="nl-NL" dirty="0" smtClean="0"/>
              <a:t>Opbrengsten en kosten.</a:t>
            </a:r>
          </a:p>
          <a:p>
            <a:pPr marL="1143000" lvl="1" indent="-457200"/>
            <a:r>
              <a:rPr lang="nl-NL" dirty="0" smtClean="0"/>
              <a:t>Situatie van het bedrijf b.v. grondsoort.</a:t>
            </a:r>
          </a:p>
          <a:p>
            <a:pPr marL="1143000" lvl="1" indent="-457200"/>
            <a:endParaRPr lang="nl-NL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is bedrijfseconomie?	</a:t>
            </a:r>
            <a:endParaRPr lang="nl-NL" dirty="0"/>
          </a:p>
        </p:txBody>
      </p:sp>
      <p:pic>
        <p:nvPicPr>
          <p:cNvPr id="6" name="Tijdelijke aanduiding voor afbeelding 5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3087" r="23087"/>
          <a:stretch>
            <a:fillRect/>
          </a:stretch>
        </p:blipFill>
        <p:spPr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2773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35973" r="3597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649288" y="1045030"/>
            <a:ext cx="6390141" cy="4833484"/>
          </a:xfrm>
        </p:spPr>
        <p:txBody>
          <a:bodyPr/>
          <a:lstStyle/>
          <a:p>
            <a:r>
              <a:rPr lang="nl-NL" dirty="0" smtClean="0"/>
              <a:t>Berekend loon = loon dat ondernemer en zijn gezin verdient voor eigen werk zonder betaling.</a:t>
            </a:r>
          </a:p>
          <a:p>
            <a:r>
              <a:rPr lang="nl-NL" dirty="0" smtClean="0"/>
              <a:t>Berekende rente = rente die betaald wordt voor alle geld dat geleend wordt (ook eigen geld).</a:t>
            </a:r>
          </a:p>
          <a:p>
            <a:r>
              <a:rPr lang="nl-NL" dirty="0" smtClean="0"/>
              <a:t>Vervangingswaarde: je schrijft niet af op de aanschafwaarde, maar op het bedrag dat het apparaat nu nieuw waard.</a:t>
            </a:r>
          </a:p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49513" y="1"/>
            <a:ext cx="6389916" cy="849086"/>
          </a:xfrm>
        </p:spPr>
        <p:txBody>
          <a:bodyPr/>
          <a:lstStyle/>
          <a:p>
            <a:r>
              <a:rPr lang="nl-NL" dirty="0" smtClean="0"/>
              <a:t>Enkele begrippen.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58847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35973" r="3597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649288" y="1045030"/>
            <a:ext cx="6390141" cy="4833484"/>
          </a:xfrm>
        </p:spPr>
        <p:txBody>
          <a:bodyPr/>
          <a:lstStyle/>
          <a:p>
            <a:r>
              <a:rPr lang="nl-NL" dirty="0" smtClean="0"/>
              <a:t>Werkelijke levensduur:</a:t>
            </a:r>
          </a:p>
          <a:p>
            <a:r>
              <a:rPr lang="nl-NL" dirty="0" smtClean="0"/>
              <a:t>Hou rekening met de werkelijke waardedaling. Versneld afschrijving is fiscaal wel mogelijk, maar voor de bedrijfseconomie niet!</a:t>
            </a:r>
          </a:p>
          <a:p>
            <a:endParaRPr lang="nl-NL" dirty="0"/>
          </a:p>
          <a:p>
            <a:r>
              <a:rPr lang="nl-NL" b="1" dirty="0" smtClean="0"/>
              <a:t>Op deze manier vergelijk je bedrijven veel beter met elkaar. Alle arbeid en kapitaal </a:t>
            </a:r>
            <a:r>
              <a:rPr lang="nl-NL" b="1" dirty="0"/>
              <a:t>wordt </a:t>
            </a:r>
            <a:r>
              <a:rPr lang="nl-NL" b="1" dirty="0" smtClean="0"/>
              <a:t>vergeleken dat nodig is om een bedrijf te runnen. </a:t>
            </a:r>
            <a:endParaRPr lang="nl-NL" b="1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49513" y="1"/>
            <a:ext cx="6389916" cy="849086"/>
          </a:xfrm>
        </p:spPr>
        <p:txBody>
          <a:bodyPr/>
          <a:lstStyle/>
          <a:p>
            <a:r>
              <a:rPr lang="nl-NL" dirty="0" smtClean="0"/>
              <a:t>Enkele begrippen.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57792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afbeelding 1"/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649288" y="1881051"/>
            <a:ext cx="6390141" cy="423259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Fiscale boekhouding is verplicht.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Probeer zo weinig mogelijk winst te maken.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dirty="0" smtClean="0"/>
              <a:t>Bedrijfseconomische boekhouding is bedoeld om je eigenbedrijf te analyseren. B.v. om bedrijven te vergelijken of te kijken of aanschaf van een apparaat mogelijk is.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649513" y="727983"/>
            <a:ext cx="6389916" cy="917937"/>
          </a:xfrm>
        </p:spPr>
        <p:txBody>
          <a:bodyPr/>
          <a:lstStyle/>
          <a:p>
            <a:r>
              <a:rPr lang="nl-NL" sz="2800" dirty="0" smtClean="0"/>
              <a:t>Verschil fiscale en bedrijfseconomische boekhouding.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2210733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Achtergrond cover">
  <a:themeElements>
    <a:clrScheme name="CITAVERDE huisstijlkleur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C7371"/>
      </a:accent1>
      <a:accent2>
        <a:srgbClr val="8CCE69"/>
      </a:accent2>
      <a:accent3>
        <a:srgbClr val="FF8200"/>
      </a:accent3>
      <a:accent4>
        <a:srgbClr val="3BB3E5"/>
      </a:accent4>
      <a:accent5>
        <a:srgbClr val="004997"/>
      </a:accent5>
      <a:accent6>
        <a:srgbClr val="F5EA60"/>
      </a:accent6>
      <a:hlink>
        <a:srgbClr val="3BB3E5"/>
      </a:hlink>
      <a:folHlink>
        <a:srgbClr val="FF82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Powerpoint_def" id="{A4006676-3A74-5E43-BBB1-6B5371BDAFA6}" vid="{9A142C77-02C0-3646-8559-1674FB1F50A1}"/>
    </a:ext>
  </a:extLst>
</a:theme>
</file>

<file path=ppt/theme/theme10.xml><?xml version="1.0" encoding="utf-8"?>
<a:theme xmlns:a="http://schemas.openxmlformats.org/drawingml/2006/main" name="1_Achtergrond groen_watermerk">
  <a:themeElements>
    <a:clrScheme name="CITAVERDE huisstijlkleur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C7371"/>
      </a:accent1>
      <a:accent2>
        <a:srgbClr val="8CCE69"/>
      </a:accent2>
      <a:accent3>
        <a:srgbClr val="FF8200"/>
      </a:accent3>
      <a:accent4>
        <a:srgbClr val="3BB3E5"/>
      </a:accent4>
      <a:accent5>
        <a:srgbClr val="004997"/>
      </a:accent5>
      <a:accent6>
        <a:srgbClr val="F5EA60"/>
      </a:accent6>
      <a:hlink>
        <a:srgbClr val="3BB3E5"/>
      </a:hlink>
      <a:folHlink>
        <a:srgbClr val="FF82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Powerpoint_def" id="{A4006676-3A74-5E43-BBB1-6B5371BDAFA6}" vid="{25230938-2AD8-8246-BDF4-FAF4177CBEAC}"/>
    </a:ext>
  </a:extLst>
</a:theme>
</file>

<file path=ppt/theme/theme11.xml><?xml version="1.0" encoding="utf-8"?>
<a:theme xmlns:a="http://schemas.openxmlformats.org/drawingml/2006/main" name="1_Achtergrond_halfgroen">
  <a:themeElements>
    <a:clrScheme name="CITAVERDE huisstijlkleur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C7371"/>
      </a:accent1>
      <a:accent2>
        <a:srgbClr val="8CCE69"/>
      </a:accent2>
      <a:accent3>
        <a:srgbClr val="FF8200"/>
      </a:accent3>
      <a:accent4>
        <a:srgbClr val="3BB3E5"/>
      </a:accent4>
      <a:accent5>
        <a:srgbClr val="004997"/>
      </a:accent5>
      <a:accent6>
        <a:srgbClr val="F5EA60"/>
      </a:accent6>
      <a:hlink>
        <a:srgbClr val="3BB3E5"/>
      </a:hlink>
      <a:folHlink>
        <a:srgbClr val="FF82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Powerpoint_def" id="{A4006676-3A74-5E43-BBB1-6B5371BDAFA6}" vid="{6F04B8AD-6C03-7C4C-B7E9-1EE3608CAECF}"/>
    </a:ext>
  </a:extLst>
</a:theme>
</file>

<file path=ppt/theme/theme12.xml><?xml version="1.0" encoding="utf-8"?>
<a:theme xmlns:a="http://schemas.openxmlformats.org/drawingml/2006/main" name="1_Achtergrond groen, watermerk + beeldmerk">
  <a:themeElements>
    <a:clrScheme name="CITAVERDE huisstijlkleur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C7371"/>
      </a:accent1>
      <a:accent2>
        <a:srgbClr val="8CCE69"/>
      </a:accent2>
      <a:accent3>
        <a:srgbClr val="FF8200"/>
      </a:accent3>
      <a:accent4>
        <a:srgbClr val="3BB3E5"/>
      </a:accent4>
      <a:accent5>
        <a:srgbClr val="004997"/>
      </a:accent5>
      <a:accent6>
        <a:srgbClr val="F5EA60"/>
      </a:accent6>
      <a:hlink>
        <a:srgbClr val="3BB3E5"/>
      </a:hlink>
      <a:folHlink>
        <a:srgbClr val="FF82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Powerpoint_def" id="{A4006676-3A74-5E43-BBB1-6B5371BDAFA6}" vid="{AF4E6D1C-45CE-7C4A-A504-DDE3D3D6D503}"/>
    </a:ext>
  </a:extLst>
</a:theme>
</file>

<file path=ppt/theme/theme13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chtergrond wit">
  <a:themeElements>
    <a:clrScheme name="CITAVERDE huisstijlkleur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C7371"/>
      </a:accent1>
      <a:accent2>
        <a:srgbClr val="8CCE69"/>
      </a:accent2>
      <a:accent3>
        <a:srgbClr val="FF8200"/>
      </a:accent3>
      <a:accent4>
        <a:srgbClr val="3BB3E5"/>
      </a:accent4>
      <a:accent5>
        <a:srgbClr val="004997"/>
      </a:accent5>
      <a:accent6>
        <a:srgbClr val="F5EA60"/>
      </a:accent6>
      <a:hlink>
        <a:srgbClr val="3BB3E5"/>
      </a:hlink>
      <a:folHlink>
        <a:srgbClr val="FF82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Powerpoint_def" id="{A4006676-3A74-5E43-BBB1-6B5371BDAFA6}" vid="{9A142C77-02C0-3646-8559-1674FB1F50A1}"/>
    </a:ext>
  </a:extLst>
</a:theme>
</file>

<file path=ppt/theme/theme3.xml><?xml version="1.0" encoding="utf-8"?>
<a:theme xmlns:a="http://schemas.openxmlformats.org/drawingml/2006/main" name="Achtergrond wit_watermerk">
  <a:themeElements>
    <a:clrScheme name="CITAVERDE huisstijlkleur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C7371"/>
      </a:accent1>
      <a:accent2>
        <a:srgbClr val="8CCE69"/>
      </a:accent2>
      <a:accent3>
        <a:srgbClr val="FF8200"/>
      </a:accent3>
      <a:accent4>
        <a:srgbClr val="3BB3E5"/>
      </a:accent4>
      <a:accent5>
        <a:srgbClr val="004997"/>
      </a:accent5>
      <a:accent6>
        <a:srgbClr val="F5EA60"/>
      </a:accent6>
      <a:hlink>
        <a:srgbClr val="3BB3E5"/>
      </a:hlink>
      <a:folHlink>
        <a:srgbClr val="FF82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Powerpoint_def" id="{A4006676-3A74-5E43-BBB1-6B5371BDAFA6}" vid="{6C99D1EE-4701-A04D-85FF-3E31FE24E459}"/>
    </a:ext>
  </a:extLst>
</a:theme>
</file>

<file path=ppt/theme/theme4.xml><?xml version="1.0" encoding="utf-8"?>
<a:theme xmlns:a="http://schemas.openxmlformats.org/drawingml/2006/main" name="Achtergrond groen_watermerk">
  <a:themeElements>
    <a:clrScheme name="CITAVERDE huisstijlkleur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C7371"/>
      </a:accent1>
      <a:accent2>
        <a:srgbClr val="8CCE69"/>
      </a:accent2>
      <a:accent3>
        <a:srgbClr val="FF8200"/>
      </a:accent3>
      <a:accent4>
        <a:srgbClr val="3BB3E5"/>
      </a:accent4>
      <a:accent5>
        <a:srgbClr val="004997"/>
      </a:accent5>
      <a:accent6>
        <a:srgbClr val="F5EA60"/>
      </a:accent6>
      <a:hlink>
        <a:srgbClr val="3BB3E5"/>
      </a:hlink>
      <a:folHlink>
        <a:srgbClr val="FF82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Powerpoint_def" id="{A4006676-3A74-5E43-BBB1-6B5371BDAFA6}" vid="{25230938-2AD8-8246-BDF4-FAF4177CBEAC}"/>
    </a:ext>
  </a:extLst>
</a:theme>
</file>

<file path=ppt/theme/theme5.xml><?xml version="1.0" encoding="utf-8"?>
<a:theme xmlns:a="http://schemas.openxmlformats.org/drawingml/2006/main" name="Achtergrond_halfgroen">
  <a:themeElements>
    <a:clrScheme name="CITAVERDE huisstijlkleur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C7371"/>
      </a:accent1>
      <a:accent2>
        <a:srgbClr val="8CCE69"/>
      </a:accent2>
      <a:accent3>
        <a:srgbClr val="FF8200"/>
      </a:accent3>
      <a:accent4>
        <a:srgbClr val="3BB3E5"/>
      </a:accent4>
      <a:accent5>
        <a:srgbClr val="004997"/>
      </a:accent5>
      <a:accent6>
        <a:srgbClr val="F5EA60"/>
      </a:accent6>
      <a:hlink>
        <a:srgbClr val="3BB3E5"/>
      </a:hlink>
      <a:folHlink>
        <a:srgbClr val="FF82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Powerpoint_def" id="{A4006676-3A74-5E43-BBB1-6B5371BDAFA6}" vid="{6F04B8AD-6C03-7C4C-B7E9-1EE3608CAECF}"/>
    </a:ext>
  </a:extLst>
</a:theme>
</file>

<file path=ppt/theme/theme6.xml><?xml version="1.0" encoding="utf-8"?>
<a:theme xmlns:a="http://schemas.openxmlformats.org/drawingml/2006/main" name="Achtergrond groen, watermerk + beeldmerk">
  <a:themeElements>
    <a:clrScheme name="CITAVERDE huisstijlkleur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C7371"/>
      </a:accent1>
      <a:accent2>
        <a:srgbClr val="8CCE69"/>
      </a:accent2>
      <a:accent3>
        <a:srgbClr val="FF8200"/>
      </a:accent3>
      <a:accent4>
        <a:srgbClr val="3BB3E5"/>
      </a:accent4>
      <a:accent5>
        <a:srgbClr val="004997"/>
      </a:accent5>
      <a:accent6>
        <a:srgbClr val="F5EA60"/>
      </a:accent6>
      <a:hlink>
        <a:srgbClr val="3BB3E5"/>
      </a:hlink>
      <a:folHlink>
        <a:srgbClr val="FF82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Powerpoint_def" id="{A4006676-3A74-5E43-BBB1-6B5371BDAFA6}" vid="{AF4E6D1C-45CE-7C4A-A504-DDE3D3D6D503}"/>
    </a:ext>
  </a:extLst>
</a:theme>
</file>

<file path=ppt/theme/theme7.xml><?xml version="1.0" encoding="utf-8"?>
<a:theme xmlns:a="http://schemas.openxmlformats.org/drawingml/2006/main" name="1_Achtergrond cover">
  <a:themeElements>
    <a:clrScheme name="CITAVERDE huisstijlkleur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C7371"/>
      </a:accent1>
      <a:accent2>
        <a:srgbClr val="8CCE69"/>
      </a:accent2>
      <a:accent3>
        <a:srgbClr val="FF8200"/>
      </a:accent3>
      <a:accent4>
        <a:srgbClr val="3BB3E5"/>
      </a:accent4>
      <a:accent5>
        <a:srgbClr val="004997"/>
      </a:accent5>
      <a:accent6>
        <a:srgbClr val="F5EA60"/>
      </a:accent6>
      <a:hlink>
        <a:srgbClr val="3BB3E5"/>
      </a:hlink>
      <a:folHlink>
        <a:srgbClr val="FF82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Powerpoint_def" id="{A4006676-3A74-5E43-BBB1-6B5371BDAFA6}" vid="{9A142C77-02C0-3646-8559-1674FB1F50A1}"/>
    </a:ext>
  </a:extLst>
</a:theme>
</file>

<file path=ppt/theme/theme8.xml><?xml version="1.0" encoding="utf-8"?>
<a:theme xmlns:a="http://schemas.openxmlformats.org/drawingml/2006/main" name="1_Achtergrond wit">
  <a:themeElements>
    <a:clrScheme name="CITAVERDE huisstijlkleur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C7371"/>
      </a:accent1>
      <a:accent2>
        <a:srgbClr val="8CCE69"/>
      </a:accent2>
      <a:accent3>
        <a:srgbClr val="FF8200"/>
      </a:accent3>
      <a:accent4>
        <a:srgbClr val="3BB3E5"/>
      </a:accent4>
      <a:accent5>
        <a:srgbClr val="004997"/>
      </a:accent5>
      <a:accent6>
        <a:srgbClr val="F5EA60"/>
      </a:accent6>
      <a:hlink>
        <a:srgbClr val="3BB3E5"/>
      </a:hlink>
      <a:folHlink>
        <a:srgbClr val="FF82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Powerpoint_def" id="{A4006676-3A74-5E43-BBB1-6B5371BDAFA6}" vid="{9A142C77-02C0-3646-8559-1674FB1F50A1}"/>
    </a:ext>
  </a:extLst>
</a:theme>
</file>

<file path=ppt/theme/theme9.xml><?xml version="1.0" encoding="utf-8"?>
<a:theme xmlns:a="http://schemas.openxmlformats.org/drawingml/2006/main" name="1_Achtergrond wit_watermerk">
  <a:themeElements>
    <a:clrScheme name="CITAVERDE huisstijlkleuren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C7371"/>
      </a:accent1>
      <a:accent2>
        <a:srgbClr val="8CCE69"/>
      </a:accent2>
      <a:accent3>
        <a:srgbClr val="FF8200"/>
      </a:accent3>
      <a:accent4>
        <a:srgbClr val="3BB3E5"/>
      </a:accent4>
      <a:accent5>
        <a:srgbClr val="004997"/>
      </a:accent5>
      <a:accent6>
        <a:srgbClr val="F5EA60"/>
      </a:accent6>
      <a:hlink>
        <a:srgbClr val="3BB3E5"/>
      </a:hlink>
      <a:folHlink>
        <a:srgbClr val="FF82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Powerpoint_def" id="{A4006676-3A74-5E43-BBB1-6B5371BDAFA6}" vid="{6C99D1EE-4701-A04D-85FF-3E31FE24E4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Achtergrond wit</Template>
  <TotalTime>853</TotalTime>
  <Words>223</Words>
  <Application>Microsoft Office PowerPoint</Application>
  <PresentationFormat>Breedbeeld</PresentationFormat>
  <Paragraphs>27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12</vt:i4>
      </vt:variant>
      <vt:variant>
        <vt:lpstr>Diatitels</vt:lpstr>
      </vt:variant>
      <vt:variant>
        <vt:i4>6</vt:i4>
      </vt:variant>
    </vt:vector>
  </HeadingPairs>
  <TitlesOfParts>
    <vt:vector size="20" baseType="lpstr">
      <vt:lpstr>Arial</vt:lpstr>
      <vt:lpstr>Calibri</vt:lpstr>
      <vt:lpstr>Achtergrond cover</vt:lpstr>
      <vt:lpstr>Achtergrond wit</vt:lpstr>
      <vt:lpstr>Achtergrond wit_watermerk</vt:lpstr>
      <vt:lpstr>Achtergrond groen_watermerk</vt:lpstr>
      <vt:lpstr>Achtergrond_halfgroen</vt:lpstr>
      <vt:lpstr>Achtergrond groen, watermerk + beeldmerk</vt:lpstr>
      <vt:lpstr>1_Achtergrond cover</vt:lpstr>
      <vt:lpstr>1_Achtergrond wit</vt:lpstr>
      <vt:lpstr>1_Achtergrond wit_watermerk</vt:lpstr>
      <vt:lpstr>1_Achtergrond groen_watermerk</vt:lpstr>
      <vt:lpstr>1_Achtergrond_halfgroen</vt:lpstr>
      <vt:lpstr>1_Achtergrond groen, watermerk + beeldmerk</vt:lpstr>
      <vt:lpstr>PowerPoint-presentatie</vt:lpstr>
      <vt:lpstr>Wat is bedrijfseconomie? </vt:lpstr>
      <vt:lpstr>Wat is bedrijfseconomie? </vt:lpstr>
      <vt:lpstr>Enkele begrippen.</vt:lpstr>
      <vt:lpstr>Enkele begrippen.</vt:lpstr>
      <vt:lpstr>Verschil fiscale en bedrijfseconomische boekhouding.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Daisy Geelen</dc:creator>
  <cp:lastModifiedBy>Herman Janssen</cp:lastModifiedBy>
  <cp:revision>85</cp:revision>
  <dcterms:created xsi:type="dcterms:W3CDTF">2019-03-28T10:21:13Z</dcterms:created>
  <dcterms:modified xsi:type="dcterms:W3CDTF">2020-10-07T12:45:14Z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702F6932-5D95-4FAD-BCA7-62B1C76F741A</vt:lpwstr>
  </property>
  <property fmtid="{D5CDD505-2E9C-101B-9397-08002B2CF9AE}" pid="3" name="ArticulatePath">
    <vt:lpwstr>https://dms.citaverde.nl/dms/llisapi.dll/139338580/Voorbeeld_Powerpoint_nieuwe_huisstijl.pptx?func=doc</vt:lpwstr>
  </property>
</Properties>
</file>